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2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3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1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1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1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1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2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2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2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2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3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3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3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3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3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3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3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3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5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9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4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8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 programming</a:t>
            </a:r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23" y="218364"/>
            <a:ext cx="7467877" cy="67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996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people working in the same computer.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(efficient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Navigator directs overall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objective </a:t>
            </a:r>
            <a:r>
              <a:rPr lang="en-US" dirty="0"/>
              <a:t>of the program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24" y="2324443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749955" cy="4351338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r>
              <a:rPr lang="en-US" dirty="0" smtClean="0"/>
              <a:t>Helps in quality control.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53" y="3261816"/>
            <a:ext cx="5377218" cy="329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10818" y="5354011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2" y="4937760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1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08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29" y="494604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533313" y="5010121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Acceptance Testing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49" y="5354011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10162082" y="5307250"/>
            <a:ext cx="2857500" cy="2143125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577</Words>
  <Application>Microsoft Office PowerPoint</Application>
  <PresentationFormat>Widescreen</PresentationFormat>
  <Paragraphs>207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 Tamrakar</cp:lastModifiedBy>
  <cp:revision>64</cp:revision>
  <dcterms:created xsi:type="dcterms:W3CDTF">2019-12-05T11:22:12Z</dcterms:created>
  <dcterms:modified xsi:type="dcterms:W3CDTF">2019-12-09T08:55:55Z</dcterms:modified>
</cp:coreProperties>
</file>